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sldIdLst>
    <p:sldId id="256" r:id="rId2"/>
    <p:sldId id="257" r:id="rId3"/>
    <p:sldId id="258" r:id="rId4"/>
    <p:sldId id="266" r:id="rId5"/>
    <p:sldId id="259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133" y="242020"/>
            <a:ext cx="2020796" cy="1989466"/>
          </a:xfrm>
          <a:prstGeom prst="rect">
            <a:avLst/>
          </a:prstGeom>
        </p:spPr>
      </p:pic>
      <p:pic>
        <p:nvPicPr>
          <p:cNvPr id="4" name="Рисунок 3" descr="F:\IMG_20191127_18180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343" y="351621"/>
            <a:ext cx="2466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3164304" y="3886200"/>
            <a:ext cx="5642812" cy="990600"/>
          </a:xfrm>
        </p:spPr>
        <p:txBody>
          <a:bodyPr>
            <a:normAutofit/>
          </a:bodyPr>
          <a:lstStyle/>
          <a:p>
            <a:r>
              <a:rPr lang="uk-UA" dirty="0" err="1" smtClean="0"/>
              <a:t>Согоконь</a:t>
            </a:r>
            <a:r>
              <a:rPr lang="uk-UA" dirty="0" smtClean="0"/>
              <a:t> Олена Анатоліївна</a:t>
            </a:r>
            <a:endParaRPr lang="uk-UA" dirty="0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404937" y="5112419"/>
            <a:ext cx="5498431" cy="533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Кандидат </a:t>
            </a:r>
            <a:r>
              <a:rPr lang="uk-UA" dirty="0" err="1" smtClean="0"/>
              <a:t>педагоічних</a:t>
            </a:r>
            <a:r>
              <a:rPr lang="uk-UA" dirty="0" smtClean="0"/>
              <a:t> наук, доцент кафедри </a:t>
            </a:r>
            <a:r>
              <a:rPr lang="uk-UA" dirty="0" err="1" smtClean="0"/>
              <a:t>медико-біологічних</a:t>
            </a:r>
            <a:r>
              <a:rPr lang="uk-UA" dirty="0" smtClean="0"/>
              <a:t> дисциплін і фізичного виховання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11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3884" y="180475"/>
            <a:ext cx="9897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 </a:t>
            </a:r>
            <a:r>
              <a:rPr lang="uk-UA" sz="2400" b="1" dirty="0" smtClean="0"/>
              <a:t>1999 році закінчила природничий факультет Полтавського державного педагогічного інституту за спеціальністю </a:t>
            </a:r>
            <a:r>
              <a:rPr lang="uk-UA" sz="2400" b="1" dirty="0" err="1" smtClean="0"/>
              <a:t>“Біологія</a:t>
            </a:r>
            <a:r>
              <a:rPr lang="uk-UA" sz="2400" b="1" dirty="0" smtClean="0"/>
              <a:t> і фізичне </a:t>
            </a:r>
            <a:r>
              <a:rPr lang="uk-UA" sz="2400" b="1" dirty="0" err="1" smtClean="0"/>
              <a:t>виховання”</a:t>
            </a:r>
            <a:r>
              <a:rPr lang="uk-UA" sz="2400" b="1" dirty="0" smtClean="0"/>
              <a:t> та здобула кваліфікацію вчителя біології і фізичного виховання </a:t>
            </a:r>
            <a:endParaRPr lang="ru-RU" sz="24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1474" y="0"/>
            <a:ext cx="10972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8" name="Picture 4" descr="F:\САЙТ 2019\IMG_20191127_0811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685" y="1407695"/>
            <a:ext cx="7526532" cy="474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5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0119" y="2629882"/>
            <a:ext cx="105286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	</a:t>
            </a:r>
            <a:r>
              <a:rPr lang="ru-RU" sz="2400" b="1" dirty="0" smtClean="0"/>
              <a:t>З 2004 </a:t>
            </a:r>
            <a:r>
              <a:rPr lang="ru-RU" sz="2400" b="1" dirty="0"/>
              <a:t>по </a:t>
            </a:r>
            <a:r>
              <a:rPr lang="ru-RU" sz="2400" b="1" dirty="0" smtClean="0"/>
              <a:t>2008 </a:t>
            </a:r>
            <a:r>
              <a:rPr lang="ru-RU" sz="2400" b="1" dirty="0"/>
              <a:t>роки </a:t>
            </a:r>
            <a:r>
              <a:rPr lang="ru-RU" sz="2400" b="1" dirty="0" err="1" smtClean="0"/>
              <a:t>навчалася</a:t>
            </a:r>
            <a:r>
              <a:rPr lang="ru-RU" sz="2400" b="1" dirty="0" smtClean="0"/>
              <a:t> </a:t>
            </a:r>
            <a:r>
              <a:rPr lang="ru-RU" sz="2400" b="1" dirty="0"/>
              <a:t>на заочному </a:t>
            </a:r>
            <a:r>
              <a:rPr lang="ru-RU" sz="2400" b="1" dirty="0" err="1"/>
              <a:t>відділенні</a:t>
            </a:r>
            <a:r>
              <a:rPr lang="ru-RU" sz="2400" b="1" dirty="0"/>
              <a:t> </a:t>
            </a:r>
            <a:r>
              <a:rPr lang="ru-RU" sz="2400" b="1" dirty="0" err="1"/>
              <a:t>аспірантури</a:t>
            </a:r>
            <a:r>
              <a:rPr lang="ru-RU" sz="2400" b="1" dirty="0"/>
              <a:t> </a:t>
            </a:r>
            <a:r>
              <a:rPr lang="ru-RU" sz="2400" b="1" dirty="0" err="1" smtClean="0"/>
              <a:t>Полтавського</a:t>
            </a:r>
            <a:r>
              <a:rPr lang="ru-RU" sz="2400" b="1" dirty="0" smtClean="0"/>
              <a:t> державного </a:t>
            </a:r>
            <a:r>
              <a:rPr lang="ru-RU" sz="2400" b="1" dirty="0" err="1" smtClean="0"/>
              <a:t>педагогічного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університету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імені</a:t>
            </a:r>
            <a:r>
              <a:rPr lang="ru-RU" sz="2400" b="1" dirty="0" smtClean="0"/>
              <a:t> В.Г. Короленка.         У 2012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 smtClean="0"/>
              <a:t>захистила</a:t>
            </a:r>
            <a:r>
              <a:rPr lang="ru-RU" sz="2400" b="1" dirty="0" smtClean="0"/>
              <a:t> </a:t>
            </a:r>
            <a:r>
              <a:rPr lang="ru-RU" sz="2400" b="1" dirty="0" err="1"/>
              <a:t>кандидатську</a:t>
            </a:r>
            <a:r>
              <a:rPr lang="ru-RU" sz="2400" b="1" dirty="0"/>
              <a:t> </a:t>
            </a:r>
            <a:r>
              <a:rPr lang="ru-RU" sz="2400" b="1" dirty="0" err="1"/>
              <a:t>дисертацію</a:t>
            </a:r>
            <a:r>
              <a:rPr lang="ru-RU" sz="2400" b="1" dirty="0"/>
              <a:t> на тему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Педагогічні</a:t>
            </a:r>
            <a:r>
              <a:rPr lang="ru-RU" sz="2400" b="1" dirty="0" smtClean="0"/>
              <a:t> засади </a:t>
            </a:r>
            <a:r>
              <a:rPr lang="ru-RU" sz="2400" b="1" dirty="0" err="1" smtClean="0"/>
              <a:t>корекції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моральної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поведінки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студентської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засобами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фізичного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виховання</a:t>
            </a:r>
            <a:r>
              <a:rPr lang="ru-RU" sz="2400" b="1" dirty="0" smtClean="0"/>
              <a:t>» </a:t>
            </a:r>
            <a:r>
              <a:rPr lang="ru-RU" sz="2400" b="1" dirty="0"/>
              <a:t>за </a:t>
            </a:r>
            <a:r>
              <a:rPr lang="ru-RU" sz="2400" b="1" dirty="0" err="1"/>
              <a:t>спеціальністю</a:t>
            </a:r>
            <a:r>
              <a:rPr lang="ru-RU" sz="2400" b="1" dirty="0"/>
              <a:t> </a:t>
            </a:r>
            <a:r>
              <a:rPr lang="ru-RU" sz="2400" b="1" dirty="0" smtClean="0"/>
              <a:t>13.00.07 </a:t>
            </a:r>
            <a:r>
              <a:rPr lang="ru-RU" sz="2400" b="1" dirty="0"/>
              <a:t>– </a:t>
            </a:r>
            <a:r>
              <a:rPr lang="ru-RU" sz="2400" b="1" dirty="0" err="1" smtClean="0"/>
              <a:t>теорія</a:t>
            </a:r>
            <a:r>
              <a:rPr lang="ru-RU" sz="2400" b="1" dirty="0" smtClean="0"/>
              <a:t> </a:t>
            </a:r>
            <a:r>
              <a:rPr lang="uk-UA" sz="2400" b="1" dirty="0" smtClean="0"/>
              <a:t>і</a:t>
            </a:r>
            <a:r>
              <a:rPr lang="ru-RU" sz="2400" b="1" dirty="0" smtClean="0"/>
              <a:t> методика </a:t>
            </a:r>
            <a:r>
              <a:rPr lang="ru-RU" sz="2400" b="1" dirty="0" err="1" smtClean="0"/>
              <a:t>виховання</a:t>
            </a:r>
            <a:r>
              <a:rPr lang="ru-RU" sz="2400" b="1" dirty="0" smtClean="0"/>
              <a:t> у</a:t>
            </a:r>
            <a:r>
              <a:rPr lang="uk-UA" sz="2400" b="1" dirty="0" smtClean="0"/>
              <a:t> Харківському національному педагогічному університеті імені                        Г.С. Сковороди.</a:t>
            </a:r>
            <a:r>
              <a:rPr lang="ru-RU" sz="2400" b="1" dirty="0" smtClean="0"/>
              <a:t> У 2015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 smtClean="0"/>
              <a:t>отримала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вчене</a:t>
            </a:r>
            <a:r>
              <a:rPr lang="ru-RU" sz="2400" b="1" dirty="0" smtClean="0"/>
              <a:t> </a:t>
            </a:r>
            <a:r>
              <a:rPr lang="ru-RU" sz="2400" b="1" dirty="0" err="1"/>
              <a:t>звання</a:t>
            </a:r>
            <a:r>
              <a:rPr lang="ru-RU" sz="2400" b="1" dirty="0"/>
              <a:t> доцента </a:t>
            </a:r>
            <a:r>
              <a:rPr lang="ru-RU" sz="2400" b="1" dirty="0" err="1"/>
              <a:t>кафедри</a:t>
            </a:r>
            <a:r>
              <a:rPr lang="ru-RU" sz="2400" b="1" dirty="0"/>
              <a:t> </a:t>
            </a:r>
            <a:r>
              <a:rPr lang="ru-RU" sz="2400" b="1" dirty="0" err="1" smtClean="0"/>
              <a:t>медико-біологічних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дисциплін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фізичного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виховання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2594" y="623726"/>
            <a:ext cx="101237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	</a:t>
            </a:r>
            <a:r>
              <a:rPr lang="ru-RU" sz="2200" b="1" dirty="0" err="1" smtClean="0"/>
              <a:t>Трудову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діяльність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Полтавському</a:t>
            </a:r>
            <a:r>
              <a:rPr lang="ru-RU" sz="2200" b="1" dirty="0" smtClean="0"/>
              <a:t> державному  </a:t>
            </a:r>
            <a:r>
              <a:rPr lang="ru-RU" sz="2200" b="1" dirty="0" err="1" smtClean="0"/>
              <a:t>педагогічному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університеті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імені</a:t>
            </a:r>
            <a:r>
              <a:rPr lang="ru-RU" sz="2200" b="1" dirty="0" smtClean="0"/>
              <a:t> В.Г. Короленка </a:t>
            </a:r>
            <a:r>
              <a:rPr lang="ru-RU" sz="2200" b="1" dirty="0" err="1" smtClean="0"/>
              <a:t>розпоча</a:t>
            </a:r>
            <a:r>
              <a:rPr lang="uk-UA" sz="2200" b="1" dirty="0" err="1" smtClean="0"/>
              <a:t>ла</a:t>
            </a:r>
            <a:r>
              <a:rPr lang="ru-RU" sz="2200" b="1" dirty="0" smtClean="0"/>
              <a:t> </a:t>
            </a:r>
            <a:r>
              <a:rPr lang="ru-RU" sz="2200" b="1" dirty="0"/>
              <a:t>у </a:t>
            </a:r>
            <a:r>
              <a:rPr lang="ru-RU" sz="2200" b="1" dirty="0" smtClean="0"/>
              <a:t>2002 </a:t>
            </a:r>
            <a:r>
              <a:rPr lang="ru-RU" sz="2200" b="1" dirty="0" err="1"/>
              <a:t>році</a:t>
            </a:r>
            <a:r>
              <a:rPr lang="ru-RU" sz="2200" b="1" dirty="0"/>
              <a:t> на </a:t>
            </a:r>
            <a:r>
              <a:rPr lang="ru-RU" sz="2200" b="1" dirty="0" err="1"/>
              <a:t>посаді</a:t>
            </a:r>
            <a:r>
              <a:rPr lang="ru-RU" sz="2200" b="1" dirty="0"/>
              <a:t> </a:t>
            </a:r>
            <a:r>
              <a:rPr lang="ru-RU" sz="2200" b="1" dirty="0" err="1"/>
              <a:t>викладача</a:t>
            </a:r>
            <a:r>
              <a:rPr lang="ru-RU" sz="2200" b="1" dirty="0"/>
              <a:t> </a:t>
            </a:r>
            <a:r>
              <a:rPr lang="ru-RU" sz="2200" b="1" dirty="0" err="1"/>
              <a:t>кафедри</a:t>
            </a:r>
            <a:r>
              <a:rPr lang="ru-RU" sz="2200" b="1" dirty="0"/>
              <a:t> </a:t>
            </a:r>
            <a:r>
              <a:rPr lang="ru-RU" sz="2200" b="1" dirty="0" err="1" smtClean="0"/>
              <a:t>фізичного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виховання</a:t>
            </a:r>
            <a:r>
              <a:rPr lang="ru-RU" sz="2200" b="1" dirty="0" smtClean="0"/>
              <a:t>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638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 2012 році захистила кандидатську дисертацію та отримала диплом кандидата педагогічних наук</a:t>
            </a:r>
            <a:endParaRPr lang="ru-RU" b="1" dirty="0"/>
          </a:p>
        </p:txBody>
      </p:sp>
      <p:pic>
        <p:nvPicPr>
          <p:cNvPr id="2052" name="Picture 4" descr="F:\САЙТ 2019\IMG_20191127_0812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66676"/>
            <a:ext cx="5389563" cy="4042172"/>
          </a:xfrm>
          <a:prstGeom prst="rect">
            <a:avLst/>
          </a:prstGeom>
          <a:noFill/>
        </p:spPr>
      </p:pic>
      <p:pic>
        <p:nvPicPr>
          <p:cNvPr id="15" name="Содержимое 14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963" y="1469561"/>
            <a:ext cx="5387975" cy="44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 2015 році отримала вчене звання доцента кафедри </a:t>
            </a:r>
            <a:r>
              <a:rPr lang="uk-UA" b="1" dirty="0" err="1" smtClean="0"/>
              <a:t>медико-біологічних</a:t>
            </a:r>
            <a:r>
              <a:rPr lang="uk-UA" b="1" dirty="0" smtClean="0"/>
              <a:t> дисциплін і фізичного виховання </a:t>
            </a:r>
            <a:endParaRPr lang="ru-RU" b="1" dirty="0"/>
          </a:p>
        </p:txBody>
      </p:sp>
      <p:pic>
        <p:nvPicPr>
          <p:cNvPr id="3074" name="Picture 2" descr="F:\САЙТ 2019\IMG_20191127_0812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583" y="1219200"/>
            <a:ext cx="6582833" cy="493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6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0" y="1219200"/>
            <a:ext cx="10972800" cy="4937125"/>
          </a:xfrm>
        </p:spPr>
        <p:txBody>
          <a:bodyPr>
            <a:normAutofit lnSpcReduction="10000"/>
          </a:bodyPr>
          <a:lstStyle/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r>
              <a:rPr lang="uk-UA" sz="3600" i="1" dirty="0" smtClean="0"/>
              <a:t>У 2019 році </a:t>
            </a:r>
            <a:r>
              <a:rPr lang="uk-UA" sz="3600" i="1" smtClean="0"/>
              <a:t>вступила до докторантури </a:t>
            </a:r>
            <a:r>
              <a:rPr lang="uk-UA" sz="3600" i="1" dirty="0" smtClean="0"/>
              <a:t>Полтавського національного педагогічного університету імені В.Г. Короленка на </a:t>
            </a:r>
            <a:r>
              <a:rPr lang="uk-UA" sz="3600" i="1" dirty="0" err="1" smtClean="0"/>
              <a:t>спеціальность</a:t>
            </a:r>
            <a:r>
              <a:rPr lang="uk-UA" sz="3600" i="1" dirty="0" smtClean="0"/>
              <a:t>:   011. Освітні, педагогічні науки. Науковий консультант –  доктор педагогічних наук, професор </a:t>
            </a:r>
            <a:r>
              <a:rPr lang="uk-UA" sz="3600" i="1" dirty="0" err="1" smtClean="0"/>
              <a:t>Хоменко</a:t>
            </a:r>
            <a:r>
              <a:rPr lang="uk-UA" sz="3600" i="1" dirty="0" smtClean="0"/>
              <a:t>  П.В.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75580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120</TotalTime>
  <Words>198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Согоконь Олена Анатоліївна</vt:lpstr>
      <vt:lpstr>Презентация PowerPoint</vt:lpstr>
      <vt:lpstr>Презентация PowerPoint</vt:lpstr>
      <vt:lpstr>У 2012 році захистила кандидатську дисертацію та отримала диплом кандидата педагогічних наук</vt:lpstr>
      <vt:lpstr>У 2015 році отримала вчене звання доцента кафедри медико-біологічних дисциплін і фізичного виховання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16</cp:revision>
  <dcterms:created xsi:type="dcterms:W3CDTF">2019-11-25T16:04:41Z</dcterms:created>
  <dcterms:modified xsi:type="dcterms:W3CDTF">2020-01-22T13:59:29Z</dcterms:modified>
</cp:coreProperties>
</file>